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uravmeee/myStego-AICTE_CS_Internship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Gaurav Kumar Meena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Delhi Technological University, Computer Engineering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400" b="1" dirty="0"/>
              <a:t>Enhancements:</a:t>
            </a:r>
          </a:p>
          <a:p>
            <a:pPr marL="629435" lvl="1" indent="-305435"/>
            <a:r>
              <a:rPr lang="en-US" sz="2000" dirty="0"/>
              <a:t>  Add error-handling for cases where messages are too long.</a:t>
            </a:r>
          </a:p>
          <a:p>
            <a:pPr marL="629435" lvl="1" indent="-305435"/>
            <a:r>
              <a:rPr lang="en-US" sz="2000" dirty="0"/>
              <a:t>Implement encryption using stronger algorithms to further secure the message.</a:t>
            </a:r>
          </a:p>
          <a:p>
            <a:pPr marL="305435" indent="-305435"/>
            <a:r>
              <a:rPr lang="en-US" sz="2400" b="1" dirty="0"/>
              <a:t>Extended Applications:</a:t>
            </a:r>
          </a:p>
          <a:p>
            <a:pPr marL="629435" lvl="1" indent="-305435"/>
            <a:r>
              <a:rPr lang="en-US" sz="2000" dirty="0"/>
              <a:t>Use in mobile apps for confidential data transfer.</a:t>
            </a:r>
          </a:p>
          <a:p>
            <a:pPr marL="629435" lvl="1" indent="-305435"/>
            <a:r>
              <a:rPr lang="en-US" sz="2000" dirty="0"/>
              <a:t>Explore real-time messaging systems with integrated image-based encryption.</a:t>
            </a:r>
          </a:p>
          <a:p>
            <a:pPr marL="305435" indent="-305435"/>
            <a:r>
              <a:rPr lang="en-US" sz="2400" b="1" dirty="0"/>
              <a:t>Potentia</a:t>
            </a:r>
            <a:r>
              <a:rPr lang="en-US" sz="2400" dirty="0"/>
              <a:t>l: Could be used in various domains like military, finance, and healthcare for secure communication.</a:t>
            </a:r>
          </a:p>
          <a:p>
            <a:pPr marL="305435" indent="-305435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>
                <a:solidFill>
                  <a:srgbClr val="0F0F0F"/>
                </a:solidFill>
                <a:ea typeface="+mn-lt"/>
                <a:cs typeface="+mn-lt"/>
              </a:rPr>
              <a:t>In 4 to 5 lines( write in precise words)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800" b="1" dirty="0"/>
              <a:t>Programming Language: </a:t>
            </a:r>
            <a:r>
              <a:rPr lang="en-IN" sz="2800" dirty="0"/>
              <a:t>Python</a:t>
            </a:r>
            <a:endParaRPr lang="en-IN" sz="2800" b="1" dirty="0"/>
          </a:p>
          <a:p>
            <a:r>
              <a:rPr lang="en-IN" sz="2800" b="1" dirty="0"/>
              <a:t>Libraries:</a:t>
            </a:r>
          </a:p>
          <a:p>
            <a:pPr lvl="1"/>
            <a:r>
              <a:rPr lang="en-IN" sz="2400" b="1" dirty="0"/>
              <a:t>OpenCV : </a:t>
            </a:r>
            <a:r>
              <a:rPr lang="en-IN" sz="2400" dirty="0"/>
              <a:t>For Image processing and manipulation</a:t>
            </a:r>
          </a:p>
          <a:p>
            <a:pPr lvl="1"/>
            <a:r>
              <a:rPr lang="en-IN" sz="2400" b="1" dirty="0"/>
              <a:t>OS : </a:t>
            </a:r>
            <a:r>
              <a:rPr lang="en-IN" sz="2400" dirty="0"/>
              <a:t>For interacting with the system (e.g. opening the image)</a:t>
            </a:r>
          </a:p>
          <a:p>
            <a:pPr marL="324000" lvl="1" indent="0">
              <a:buNone/>
            </a:pPr>
            <a:endParaRPr lang="en-IN" sz="2400" b="1" dirty="0"/>
          </a:p>
          <a:p>
            <a:pPr lvl="1"/>
            <a:r>
              <a:rPr lang="en-IN" sz="2400" b="1" dirty="0"/>
              <a:t>Concept: </a:t>
            </a:r>
            <a:r>
              <a:rPr lang="en-IN" sz="2400" dirty="0"/>
              <a:t>Steganography (hiding data within image pixels)</a:t>
            </a:r>
            <a:endParaRPr lang="en-IN" sz="2400" b="1" dirty="0"/>
          </a:p>
          <a:p>
            <a:pPr lvl="2"/>
            <a:endParaRPr lang="en-IN" sz="2000" b="1" dirty="0"/>
          </a:p>
          <a:p>
            <a:pPr lvl="1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F0F0F"/>
                </a:solidFill>
              </a:rPr>
              <a:t>Innovative Approach</a:t>
            </a:r>
            <a:r>
              <a:rPr lang="en-US" sz="2800" dirty="0">
                <a:solidFill>
                  <a:srgbClr val="0F0F0F"/>
                </a:solidFill>
              </a:rPr>
              <a:t>: Hiding messages in plain sight through images.</a:t>
            </a:r>
          </a:p>
          <a:p>
            <a:r>
              <a:rPr lang="en-US" sz="2800" b="1" dirty="0">
                <a:solidFill>
                  <a:srgbClr val="0F0F0F"/>
                </a:solidFill>
              </a:rPr>
              <a:t>No Change in Image Appearance</a:t>
            </a:r>
            <a:r>
              <a:rPr lang="en-US" sz="2800" dirty="0">
                <a:solidFill>
                  <a:srgbClr val="0F0F0F"/>
                </a:solidFill>
              </a:rPr>
              <a:t>: The hidden message does not alter the visible image significantly.</a:t>
            </a:r>
          </a:p>
          <a:p>
            <a:r>
              <a:rPr lang="en-US" sz="2800" b="1" dirty="0">
                <a:solidFill>
                  <a:srgbClr val="0F0F0F"/>
                </a:solidFill>
              </a:rPr>
              <a:t>Password Protection</a:t>
            </a:r>
            <a:r>
              <a:rPr lang="en-US" sz="2800" dirty="0">
                <a:solidFill>
                  <a:srgbClr val="0F0F0F"/>
                </a:solidFill>
              </a:rPr>
              <a:t>: Only those with the correct password can retrieve the secret message.</a:t>
            </a:r>
          </a:p>
          <a:p>
            <a:r>
              <a:rPr lang="en-US" sz="2800" b="1" dirty="0">
                <a:solidFill>
                  <a:srgbClr val="0F0F0F"/>
                </a:solidFill>
              </a:rPr>
              <a:t>Applications</a:t>
            </a:r>
            <a:r>
              <a:rPr lang="en-US" sz="2800" dirty="0">
                <a:solidFill>
                  <a:srgbClr val="0F0F0F"/>
                </a:solidFill>
              </a:rPr>
              <a:t>: Can be used for secure communication, data protection, or privacy</a:t>
            </a:r>
            <a:endParaRPr lang="en-IN" sz="2800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Individuals: Anyone looking to send sensitive data securely.</a:t>
            </a:r>
          </a:p>
          <a:p>
            <a:r>
              <a:rPr lang="en-US" sz="2800" dirty="0"/>
              <a:t>Businesses: Companies requiring secure internal communication (e.g., protecting confidential information).</a:t>
            </a:r>
          </a:p>
          <a:p>
            <a:r>
              <a:rPr lang="en-US" sz="2800" dirty="0"/>
              <a:t>Governments: Used in intelligence or defense for covert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53E40-1456-4D63-8813-0338682D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8" y="1855233"/>
            <a:ext cx="4096322" cy="110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A6588-326F-4A7F-BDCA-D466F8B9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8" y="3897715"/>
            <a:ext cx="3480324" cy="2320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FC1088-819C-4DCC-BA19-4AF7875A2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96" y="1232452"/>
            <a:ext cx="3860132" cy="1930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4B5A85-17B7-4342-BDAB-339C0BA73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11" y="3897714"/>
            <a:ext cx="4210163" cy="23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Security Enhancement: </a:t>
            </a:r>
            <a:r>
              <a:rPr lang="en-US" sz="2800" dirty="0"/>
              <a:t>Image-based encryption is an innovative method to securely hide messages, ensuring privacy and confidentiality.</a:t>
            </a:r>
          </a:p>
          <a:p>
            <a:r>
              <a:rPr lang="en-US" sz="2800" b="1" dirty="0"/>
              <a:t>Limitations:</a:t>
            </a:r>
            <a:r>
              <a:rPr lang="en-US" sz="2800" dirty="0"/>
              <a:t> Limited by image size (message length must fit within the available pixels).</a:t>
            </a:r>
          </a:p>
          <a:p>
            <a:r>
              <a:rPr lang="en-US" sz="2800" b="1" dirty="0"/>
              <a:t>Future Improvement: </a:t>
            </a:r>
            <a:r>
              <a:rPr lang="en-US" sz="2800" dirty="0"/>
              <a:t>Incorporate more advanced techniques to handle larger messages or multiple images.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https://github.com/gauravmeee/myStego-AICTE_CS_Internship.git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46</TotalTime>
  <Words>338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Gaurav Meena</cp:lastModifiedBy>
  <cp:revision>32</cp:revision>
  <dcterms:created xsi:type="dcterms:W3CDTF">2021-05-26T16:50:10Z</dcterms:created>
  <dcterms:modified xsi:type="dcterms:W3CDTF">2025-02-13T10:14:38Z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